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63" r:id="rId16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-1224" y="-112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61674245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360" y="3029939"/>
            <a:ext cx="11054080" cy="2090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0720" y="5527040"/>
            <a:ext cx="9103360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D6215930-A72B-2B4C-8C2D-D7237D86B2B5}" type="datetimeFigureOut">
              <a:rPr lang="en-US" smtClean="0"/>
              <a:t>11/5/15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50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xmlns:p14="http://schemas.microsoft.com/office/powerpoint/2010/main" spd="med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Relationship Id="rId3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Experiment blending 3 images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Groups: Minh Truong, Fei Xu, Floyd R</a:t>
            </a:r>
          </a:p>
        </p:txBody>
      </p:sp>
      <p:pic>
        <p:nvPicPr>
          <p:cNvPr id="34" name="3-images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22103" y="557658"/>
            <a:ext cx="6692901" cy="1384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72029" y="672120"/>
            <a:ext cx="7518318" cy="656590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3400" dirty="0"/>
              <a:t>New fragment </a:t>
            </a:r>
            <a:r>
              <a:rPr lang="en-US" sz="3400" dirty="0" err="1"/>
              <a:t>shader</a:t>
            </a:r>
            <a:r>
              <a:rPr lang="en-US" sz="3400" dirty="0"/>
              <a:t> code </a:t>
            </a:r>
            <a:endParaRPr lang="en-US" sz="3400" dirty="0"/>
          </a:p>
        </p:txBody>
      </p:sp>
      <p:pic>
        <p:nvPicPr>
          <p:cNvPr id="2" name="Picture 1" descr="Screen Shot 2015-11-01 at 12.53.3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28" y="1881728"/>
            <a:ext cx="9645227" cy="596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6606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73778" y="2474679"/>
            <a:ext cx="3931830" cy="1181862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3400" dirty="0"/>
              <a:t>The </a:t>
            </a:r>
            <a:r>
              <a:rPr lang="en-US" sz="3400" dirty="0" err="1"/>
              <a:t>colormap</a:t>
            </a:r>
            <a:r>
              <a:rPr lang="en-US" sz="3400" dirty="0"/>
              <a:t>: a land scape</a:t>
            </a:r>
            <a:endParaRPr lang="en-US" sz="3400" dirty="0"/>
          </a:p>
        </p:txBody>
      </p:sp>
      <p:pic>
        <p:nvPicPr>
          <p:cNvPr id="3" name="Picture 2" descr="landscape1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383" y="1328710"/>
            <a:ext cx="7802880" cy="39014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50433" y="6612693"/>
            <a:ext cx="3931830" cy="656590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3400" dirty="0"/>
              <a:t>a </a:t>
            </a:r>
            <a:r>
              <a:rPr lang="en-US" sz="3400" dirty="0" err="1"/>
              <a:t>noisemap</a:t>
            </a:r>
            <a:endParaRPr lang="en-US" sz="3400" dirty="0"/>
          </a:p>
        </p:txBody>
      </p:sp>
      <p:pic>
        <p:nvPicPr>
          <p:cNvPr id="4" name="Picture 3" descr="noisemap_2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78" y="5599883"/>
            <a:ext cx="780288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458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39693" y="359838"/>
            <a:ext cx="8530267" cy="1006771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5700" dirty="0"/>
              <a:t>Results</a:t>
            </a:r>
            <a:endParaRPr lang="en-US" sz="5700" dirty="0"/>
          </a:p>
        </p:txBody>
      </p:sp>
      <p:sp>
        <p:nvSpPr>
          <p:cNvPr id="5" name="TextBox 4"/>
          <p:cNvSpPr txBox="1"/>
          <p:nvPr/>
        </p:nvSpPr>
        <p:spPr>
          <a:xfrm>
            <a:off x="1150761" y="1436514"/>
            <a:ext cx="8563601" cy="656590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fr-FR" sz="3400" dirty="0" err="1"/>
              <a:t>noisevec</a:t>
            </a:r>
            <a:r>
              <a:rPr lang="fr-FR" sz="3400" dirty="0"/>
              <a:t> = (</a:t>
            </a:r>
            <a:r>
              <a:rPr lang="fr-FR" sz="3400" dirty="0" err="1"/>
              <a:t>noisevec</a:t>
            </a:r>
            <a:r>
              <a:rPr lang="fr-FR" sz="3400" dirty="0"/>
              <a:t> * 2.0 - 1.0 ) * 0.02;</a:t>
            </a:r>
            <a:endParaRPr lang="en-US" sz="3400" dirty="0"/>
          </a:p>
        </p:txBody>
      </p:sp>
      <p:pic>
        <p:nvPicPr>
          <p:cNvPr id="7" name="Picture 6" descr="Screen Shot 2015-10-30 at 14.35.3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0893"/>
            <a:ext cx="13004800" cy="688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884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39693" y="359838"/>
            <a:ext cx="8530267" cy="1006771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5700" dirty="0"/>
              <a:t>Results</a:t>
            </a:r>
            <a:endParaRPr lang="en-US" sz="5700" dirty="0"/>
          </a:p>
        </p:txBody>
      </p:sp>
      <p:sp>
        <p:nvSpPr>
          <p:cNvPr id="5" name="TextBox 4"/>
          <p:cNvSpPr txBox="1"/>
          <p:nvPr/>
        </p:nvSpPr>
        <p:spPr>
          <a:xfrm>
            <a:off x="1150761" y="1436514"/>
            <a:ext cx="8563601" cy="656590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fr-FR" sz="3400" dirty="0" err="1"/>
              <a:t>noisevec</a:t>
            </a:r>
            <a:r>
              <a:rPr lang="fr-FR" sz="3400" dirty="0"/>
              <a:t> = (</a:t>
            </a:r>
            <a:r>
              <a:rPr lang="fr-FR" sz="3400" dirty="0" err="1"/>
              <a:t>noisevec</a:t>
            </a:r>
            <a:r>
              <a:rPr lang="fr-FR" sz="3400" dirty="0"/>
              <a:t> * 2.0 - 1.0 ) * </a:t>
            </a:r>
            <a:r>
              <a:rPr lang="fr-FR" sz="3400" dirty="0"/>
              <a:t>0.2;</a:t>
            </a:r>
            <a:endParaRPr lang="en-US" sz="3400" dirty="0"/>
          </a:p>
        </p:txBody>
      </p:sp>
      <p:pic>
        <p:nvPicPr>
          <p:cNvPr id="2" name="Picture 1" descr="Screen Shot 2015-10-30 at 14.35.5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1275"/>
            <a:ext cx="13004800" cy="699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210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39693" y="359838"/>
            <a:ext cx="8530267" cy="1006771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5700" dirty="0"/>
              <a:t>Challenges</a:t>
            </a:r>
            <a:endParaRPr lang="en-US" sz="5700" dirty="0"/>
          </a:p>
        </p:txBody>
      </p:sp>
      <p:sp>
        <p:nvSpPr>
          <p:cNvPr id="5" name="TextBox 4"/>
          <p:cNvSpPr txBox="1"/>
          <p:nvPr/>
        </p:nvSpPr>
        <p:spPr>
          <a:xfrm>
            <a:off x="1150761" y="1436514"/>
            <a:ext cx="10648859" cy="1181862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fr-FR" sz="3400" dirty="0"/>
              <a:t>The </a:t>
            </a:r>
            <a:r>
              <a:rPr lang="fr-FR" sz="3400" dirty="0" err="1"/>
              <a:t>shader</a:t>
            </a:r>
            <a:r>
              <a:rPr lang="fr-FR" sz="3400" dirty="0"/>
              <a:t> code to </a:t>
            </a:r>
            <a:r>
              <a:rPr lang="fr-FR" sz="3400" dirty="0" err="1"/>
              <a:t>convert</a:t>
            </a:r>
            <a:r>
              <a:rPr lang="fr-FR" sz="3400" dirty="0"/>
              <a:t> the RGB information to a </a:t>
            </a:r>
            <a:r>
              <a:rPr lang="fr-FR" sz="3400" dirty="0" err="1"/>
              <a:t>displacement</a:t>
            </a:r>
            <a:r>
              <a:rPr lang="fr-FR" sz="3400" dirty="0"/>
              <a:t> </a:t>
            </a:r>
            <a:r>
              <a:rPr lang="fr-FR" sz="3400" dirty="0" err="1"/>
              <a:t>vector</a:t>
            </a:r>
            <a:r>
              <a:rPr lang="fr-FR" sz="3400"/>
              <a:t>. 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1758482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/>
          </p:cNvSpPr>
          <p:nvPr>
            <p:ph type="title"/>
          </p:nvPr>
        </p:nvSpPr>
        <p:spPr>
          <a:xfrm>
            <a:off x="952500" y="34036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450159" y="1727200"/>
            <a:ext cx="2445941" cy="12700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GLTextureBase</a:t>
            </a:r>
          </a:p>
        </p:txBody>
      </p:sp>
      <p:sp>
        <p:nvSpPr>
          <p:cNvPr id="37" name="Shape 37"/>
          <p:cNvSpPr/>
          <p:nvPr/>
        </p:nvSpPr>
        <p:spPr>
          <a:xfrm>
            <a:off x="6896100" y="4241800"/>
            <a:ext cx="2629397" cy="12700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GLMultiTexture</a:t>
            </a:r>
          </a:p>
        </p:txBody>
      </p:sp>
      <p:sp>
        <p:nvSpPr>
          <p:cNvPr id="38" name="Shape 38"/>
          <p:cNvSpPr/>
          <p:nvPr/>
        </p:nvSpPr>
        <p:spPr>
          <a:xfrm>
            <a:off x="2044700" y="4241800"/>
            <a:ext cx="2629397" cy="12700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Triple_Texture</a:t>
            </a:r>
          </a:p>
        </p:txBody>
      </p:sp>
      <p:sp>
        <p:nvSpPr>
          <p:cNvPr id="39" name="Shape 39"/>
          <p:cNvSpPr/>
          <p:nvPr/>
        </p:nvSpPr>
        <p:spPr>
          <a:xfrm flipH="1" flipV="1">
            <a:off x="5710733" y="2896096"/>
            <a:ext cx="1353659" cy="1353658"/>
          </a:xfrm>
          <a:prstGeom prst="line">
            <a:avLst/>
          </a:prstGeom>
          <a:ln w="25400">
            <a:solidFill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  <a:endParaRPr/>
          </a:p>
        </p:txBody>
      </p:sp>
      <p:sp>
        <p:nvSpPr>
          <p:cNvPr id="40" name="Shape 40"/>
          <p:cNvSpPr/>
          <p:nvPr/>
        </p:nvSpPr>
        <p:spPr>
          <a:xfrm flipV="1">
            <a:off x="3819243" y="2896096"/>
            <a:ext cx="1713692" cy="1352885"/>
          </a:xfrm>
          <a:prstGeom prst="line">
            <a:avLst/>
          </a:prstGeom>
          <a:ln w="25400">
            <a:solidFill/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4607709" y="4876800"/>
            <a:ext cx="2256741" cy="0"/>
          </a:xfrm>
          <a:prstGeom prst="line">
            <a:avLst/>
          </a:prstGeom>
          <a:ln w="38100">
            <a:solidFill/>
            <a:custDash>
              <a:ds d="200000" sp="200000"/>
            </a:custDash>
            <a:miter lim="400000"/>
            <a:headEnd type="triangle"/>
          </a:ln>
        </p:spPr>
        <p:txBody>
          <a:bodyPr lIns="0" tIns="0" rIns="0" bIns="0" anchor="ctr"/>
          <a:lstStyle/>
          <a:p>
            <a:pPr lvl="0">
              <a:defRPr sz="2400"/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4650378" y="4978399"/>
            <a:ext cx="2256740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 lvl="0">
              <a:defRPr sz="1800"/>
            </a:pPr>
            <a:r>
              <a:rPr sz="2200"/>
              <a:t>Copy and modify</a:t>
            </a:r>
          </a:p>
        </p:txBody>
      </p:sp>
      <p:sp>
        <p:nvSpPr>
          <p:cNvPr id="43" name="Shape 43"/>
          <p:cNvSpPr/>
          <p:nvPr/>
        </p:nvSpPr>
        <p:spPr>
          <a:xfrm>
            <a:off x="462740" y="6021701"/>
            <a:ext cx="11858626" cy="251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 defTabSz="457200">
              <a:tabLst>
                <a:tab pos="393700" algn="l"/>
              </a:tabLst>
              <a:defRPr sz="1800"/>
            </a:pPr>
            <a:r>
              <a:rPr sz="3200">
                <a:solidFill>
                  <a:srgbClr val="BB2CA2"/>
                </a:solidFill>
                <a:latin typeface="Menlo"/>
                <a:ea typeface="Menlo"/>
                <a:cs typeface="Menlo"/>
                <a:sym typeface="Menlo"/>
              </a:rPr>
              <a:t>int</a:t>
            </a:r>
            <a:r>
              <a:rPr sz="3200">
                <a:latin typeface="Menlo"/>
                <a:ea typeface="Menlo"/>
                <a:cs typeface="Menlo"/>
                <a:sym typeface="Menlo"/>
              </a:rPr>
              <a:t> TripleTexture::loadAndCreateTextures(string path_and_file_texture_1, string path_and_file_texture_2, string path_and_file_texture_3)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pic>
        <p:nvPicPr>
          <p:cNvPr id="47" name="animal_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2572" y="1265684"/>
            <a:ext cx="5519588" cy="3863712"/>
          </a:xfrm>
          <a:prstGeom prst="rect">
            <a:avLst/>
          </a:prstGeom>
          <a:ln w="12700">
            <a:miter lim="400000"/>
          </a:ln>
        </p:spPr>
      </p:pic>
      <p:pic>
        <p:nvPicPr>
          <p:cNvPr id="48" name="colors_1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5284" y="1400087"/>
            <a:ext cx="6005454" cy="3376419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landscape1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93776" y="5754468"/>
            <a:ext cx="6174349" cy="27080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xfrm>
            <a:off x="1070099" y="457200"/>
            <a:ext cx="10864602" cy="1823592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color = 0.1 * pass_Color + 0.3 * tex_color +  0.8 * tex_color_light +  0.4 * tex_color_extra;</a:t>
            </a:r>
          </a:p>
        </p:txBody>
      </p:sp>
      <p:pic>
        <p:nvPicPr>
          <p:cNvPr id="52" name="blend_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5566" y="2347497"/>
            <a:ext cx="8113668" cy="65886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xfrm>
            <a:off x="482600" y="139700"/>
            <a:ext cx="11194356" cy="2083197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color = tex_color * tex_color_light * tex_color_extra</a:t>
            </a:r>
          </a:p>
        </p:txBody>
      </p:sp>
      <p:pic>
        <p:nvPicPr>
          <p:cNvPr id="55" name="blend_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8931" y="2447087"/>
            <a:ext cx="8566938" cy="6863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952500" y="749300"/>
            <a:ext cx="11099800" cy="197361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(tex_color_light.r)*tex_color * tex_color_extra</a:t>
            </a:r>
          </a:p>
        </p:txBody>
      </p:sp>
      <p:pic>
        <p:nvPicPr>
          <p:cNvPr id="58" name="blu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54883" y="2492821"/>
            <a:ext cx="3841682" cy="3767266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green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92364" y="2530921"/>
            <a:ext cx="4015657" cy="3691066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red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0264" y="2569021"/>
            <a:ext cx="3779594" cy="361486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colors_1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650153" y="6583400"/>
            <a:ext cx="5161124" cy="2901716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hape 62"/>
          <p:cNvSpPr/>
          <p:nvPr/>
        </p:nvSpPr>
        <p:spPr>
          <a:xfrm>
            <a:off x="1191564" y="6381750"/>
            <a:ext cx="79187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red</a:t>
            </a:r>
          </a:p>
        </p:txBody>
      </p:sp>
      <p:sp>
        <p:nvSpPr>
          <p:cNvPr id="63" name="Shape 63"/>
          <p:cNvSpPr/>
          <p:nvPr/>
        </p:nvSpPr>
        <p:spPr>
          <a:xfrm>
            <a:off x="10623321" y="6381750"/>
            <a:ext cx="102915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Blue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Challenges</a:t>
            </a:r>
          </a:p>
        </p:txBody>
      </p:sp>
      <p:sp>
        <p:nvSpPr>
          <p:cNvPr id="66" name="Shape 6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Adding the third image</a:t>
            </a:r>
          </a:p>
          <a:p>
            <a:pPr lvl="0">
              <a:defRPr sz="1800"/>
            </a:pPr>
            <a:r>
              <a:rPr sz="3600"/>
              <a:t>How to map each texture into separate coordinates in the same model ? (still not answer) </a:t>
            </a:r>
          </a:p>
          <a:p>
            <a:pPr lvl="0">
              <a:defRPr sz="1800"/>
            </a:pPr>
            <a:r>
              <a:rPr sz="3600"/>
              <a:t>-&gt; choose images that fit the default mapping (mapping each image into 4 corners of the plane)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Combining a </a:t>
            </a:r>
            <a:r>
              <a:rPr lang="en-US" dirty="0" err="1" smtClean="0"/>
              <a:t>Colormap</a:t>
            </a:r>
            <a:r>
              <a:rPr lang="en-US" dirty="0" smtClean="0"/>
              <a:t> with a </a:t>
            </a:r>
            <a:r>
              <a:rPr lang="en-US" dirty="0" err="1" smtClean="0"/>
              <a:t>Noisemap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/>
              <a:t>Groups: Minh Truong, Fei Xu, Floyd R </a:t>
            </a:r>
          </a:p>
        </p:txBody>
      </p:sp>
    </p:spTree>
    <p:extLst>
      <p:ext uri="{BB962C8B-B14F-4D97-AF65-F5344CB8AC3E}">
        <p14:creationId xmlns:p14="http://schemas.microsoft.com/office/powerpoint/2010/main" val="3927872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11-01 at 12.42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978"/>
            <a:ext cx="13004800" cy="82286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2029" y="672120"/>
            <a:ext cx="3465146" cy="656590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3400" dirty="0"/>
              <a:t>Multi-Texture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356956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</Words>
  <Application>Microsoft Macintosh PowerPoint</Application>
  <PresentationFormat>Custom</PresentationFormat>
  <Paragraphs>31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White</vt:lpstr>
      <vt:lpstr>Experiment blending 3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</vt:lpstr>
      <vt:lpstr>Combining a Colormap with a Noisemap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 blending 3 images</dc:title>
  <cp:lastModifiedBy>minh truong</cp:lastModifiedBy>
  <cp:revision>1</cp:revision>
  <dcterms:modified xsi:type="dcterms:W3CDTF">2015-11-05T20:44:32Z</dcterms:modified>
</cp:coreProperties>
</file>